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02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60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613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05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28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0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7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05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06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69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52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0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AE45D-B8F9-E3C8-5DAC-2A196159A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5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A560A8-FA62-EE2F-510B-CAF18CD0D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s-MX" dirty="0"/>
              <a:t>LIKE AND DISLIKE ABOUT ME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8B084F-63AF-ED8A-A553-A9B0964FF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2300" y="4326761"/>
            <a:ext cx="5037616" cy="1655762"/>
          </a:xfrm>
        </p:spPr>
        <p:txBody>
          <a:bodyPr>
            <a:normAutofit/>
          </a:bodyPr>
          <a:lstStyle/>
          <a:p>
            <a:r>
              <a:rPr lang="es-MX" dirty="0"/>
              <a:t>KEVIN OSVALDO PANES LANDA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03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AE45D-B8F9-E3C8-5DAC-2A196159A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A560A8-FA62-EE2F-510B-CAF18CD0D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895475"/>
            <a:ext cx="3046269" cy="2029106"/>
          </a:xfrm>
        </p:spPr>
        <p:txBody>
          <a:bodyPr anchor="b">
            <a:normAutofit/>
          </a:bodyPr>
          <a:lstStyle/>
          <a:p>
            <a:pPr algn="l"/>
            <a:r>
              <a:rPr lang="es-MX" sz="5400" b="1" dirty="0"/>
              <a:t>LIKE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B08DD7-93C2-1AF6-5FDC-75FBC365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13" y="80955"/>
            <a:ext cx="2684731" cy="187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A9E6B8-BFF1-FF5C-ABB8-A1A3E3B6D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805" y="80955"/>
            <a:ext cx="3332531" cy="187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9D37ABB-A196-8FB2-41B4-9494D1D4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49" y="1895475"/>
            <a:ext cx="2810434" cy="1580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BCF1D7-F795-6BBA-4B50-DFA19BD13A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3" r="12519"/>
          <a:stretch/>
        </p:blipFill>
        <p:spPr>
          <a:xfrm>
            <a:off x="7149830" y="1905132"/>
            <a:ext cx="2850927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1DE03C8-BBA2-67D9-C527-9D09289810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917" b="11505"/>
          <a:stretch/>
        </p:blipFill>
        <p:spPr>
          <a:xfrm>
            <a:off x="9925357" y="2502114"/>
            <a:ext cx="2164014" cy="2171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A73EFF-7013-9FF8-E2F4-FE8683EC2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0054" y="4984567"/>
            <a:ext cx="2773074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6726B72-90D2-4D32-1EB8-E09A62055A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209" y="5080178"/>
            <a:ext cx="2698254" cy="1762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9B0BF9C-207A-C93F-D8B3-537F27990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7238" y="3360076"/>
            <a:ext cx="2532468" cy="1476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9047CD1-D6E9-2BFE-340F-90E0B8C7E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3128" y="3588106"/>
            <a:ext cx="2624667" cy="1476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7E778AC-0B36-7DC2-BAEC-408E2C79C2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9710" y="133203"/>
            <a:ext cx="2736950" cy="1824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4432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AE45D-B8F9-E3C8-5DAC-2A196159A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A560A8-FA62-EE2F-510B-CAF18CD0D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895475"/>
            <a:ext cx="3046269" cy="2029106"/>
          </a:xfrm>
        </p:spPr>
        <p:txBody>
          <a:bodyPr anchor="b">
            <a:normAutofit/>
          </a:bodyPr>
          <a:lstStyle/>
          <a:p>
            <a:pPr algn="l"/>
            <a:r>
              <a:rPr lang="es-MX" sz="5400" b="1" dirty="0"/>
              <a:t>DISLIKE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F5B003-6F67-9FD8-110A-BBC465047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72" y="209334"/>
            <a:ext cx="2029106" cy="2029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C26F0B-3A81-909E-5B0D-47EC5CEB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629" y="2238445"/>
            <a:ext cx="2357438" cy="1885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150C63B-76DF-6D81-3873-54F25F0D3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539" y="142865"/>
            <a:ext cx="1876425" cy="187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433F754-F91A-9559-9847-93D40CE3A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957" y="2324170"/>
            <a:ext cx="3086100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111E60-84B6-C5D4-9182-E7DBFCE97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8629" y="4400690"/>
            <a:ext cx="2209940" cy="2209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922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11</Words>
  <Application>Microsoft Office PowerPoint</Application>
  <PresentationFormat>Panorámica</PresentationFormat>
  <Paragraphs>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Century Gothic</vt:lpstr>
      <vt:lpstr>ShapesVTI</vt:lpstr>
      <vt:lpstr>LIKE AND DISLIKE ABOUT ME</vt:lpstr>
      <vt:lpstr>LIKE</vt:lpstr>
      <vt:lpstr>DISLIKE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LIKE AND DISLIKE ABOUT ME</dc:title>
  <dc:creator>Kevin Panes</dc:creator>
  <cp:lastModifiedBy>Kevin Panes</cp:lastModifiedBy>
  <cp:revision>1</cp:revision>
  <dcterms:created xsi:type="dcterms:W3CDTF">2023-11-09T02:18:04Z</dcterms:created>
  <dcterms:modified xsi:type="dcterms:W3CDTF">2023-11-09T03:23:21Z</dcterms:modified>
</cp:coreProperties>
</file>